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6800" cy="30279975"/>
  <p:notesSz cx="6858000" cy="9144000"/>
  <p:defaultTextStyle>
    <a:defPPr>
      <a:defRPr lang="en-US"/>
    </a:defPPr>
    <a:lvl1pPr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1474788" indent="-1017588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2951163" indent="-2036763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4427538" indent="-3055938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5903913" indent="-4075113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537">
          <p15:clr>
            <a:srgbClr val="A4A3A4"/>
          </p15:clr>
        </p15:guide>
        <p15:guide id="2" pos="67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17"/>
    <p:restoredTop sz="94551"/>
  </p:normalViewPr>
  <p:slideViewPr>
    <p:cSldViewPr>
      <p:cViewPr>
        <p:scale>
          <a:sx n="57" d="100"/>
          <a:sy n="57" d="100"/>
        </p:scale>
        <p:origin x="144" y="144"/>
      </p:cViewPr>
      <p:guideLst>
        <p:guide orient="horz" pos="9537"/>
        <p:guide pos="67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C18E28FA-AD99-1025-7A5F-A8B19BF1C5D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334282C-8660-437A-380F-FCE97EBC980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6A5D782-E524-DD49-9B8A-9D46410AE41F}" type="datetimeFigureOut">
              <a:rPr lang="en-GB"/>
              <a:pPr>
                <a:defRPr/>
              </a:pPr>
              <a:t>19/01/2026</a:t>
            </a:fld>
            <a:endParaRPr lang="en-GB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4CA0F559-B8C6-E381-83D5-44140901EF5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3010BF43-4263-906A-9D69-6D88A61097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en-GB" noProof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49BEED1-61B7-E3B5-36B8-5258C3DF2E8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781B324-5221-05D3-F54E-46336DDFDC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D98B120-5F9C-AC4D-AD5C-7BFA79539A9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lienbildplatzhalter 1">
            <a:extLst>
              <a:ext uri="{FF2B5EF4-FFF2-40B4-BE49-F238E27FC236}">
                <a16:creationId xmlns:a16="http://schemas.microsoft.com/office/drawing/2014/main" id="{EDD9B932-E811-23E5-F234-24518098612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izenplatzhalter 2">
            <a:extLst>
              <a:ext uri="{FF2B5EF4-FFF2-40B4-BE49-F238E27FC236}">
                <a16:creationId xmlns:a16="http://schemas.microsoft.com/office/drawing/2014/main" id="{01CBF427-A4BA-3048-CD30-3EB38592D17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00" name="Foliennummernplatzhalter 3">
            <a:extLst>
              <a:ext uri="{FF2B5EF4-FFF2-40B4-BE49-F238E27FC236}">
                <a16:creationId xmlns:a16="http://schemas.microsoft.com/office/drawing/2014/main" id="{F8298473-50E4-23A8-193C-763CDD2787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8A1E17DC-E9F3-5D46-8923-6D2CBD2A7533}" type="slidenum">
              <a:rPr lang="en-GB" altLang="en-US" smtClean="0"/>
              <a:pPr/>
              <a:t>1</a:t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010" y="9406420"/>
            <a:ext cx="18178780" cy="64905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8020" y="17158652"/>
            <a:ext cx="14970760" cy="77382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6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2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8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4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0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6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F4A5DD-DA58-5BB3-8EB9-688700F2C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3EC8C-0E0A-3C46-B066-E81B0E153E2C}" type="datetimeFigureOut">
              <a:rPr lang="en-US"/>
              <a:pPr>
                <a:defRPr/>
              </a:pPr>
              <a:t>1/19/26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CE3C15-20E2-D117-3414-B6E3E4C56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BA5914-4661-726E-4AD7-006072368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80ED42-3483-7046-9215-8E5F23FFA181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135174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0579A8-23A4-B937-AC54-9E2213E93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731A0-3F14-F245-91F6-B9FDA8181A01}" type="datetimeFigureOut">
              <a:rPr lang="en-US"/>
              <a:pPr>
                <a:defRPr/>
              </a:pPr>
              <a:t>1/19/26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F0584E-5070-39A8-B385-998CC8376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36AB15-A210-2D15-75D5-82F7FDA27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73E69-B826-B446-B1CC-4ABABF6554D4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2999069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264736" y="5355072"/>
            <a:ext cx="11254060" cy="11407560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2553" y="5355072"/>
            <a:ext cx="33405737" cy="11407560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B547B8-2B6D-D94E-0797-461B896B1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AC8FD-E281-574D-9C7E-3F5735B6D12C}" type="datetimeFigureOut">
              <a:rPr lang="en-US"/>
              <a:pPr>
                <a:defRPr/>
              </a:pPr>
              <a:t>1/19/26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A2CD5-2FC8-36F9-BD54-22EBF86D0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82EF3D-6081-0B81-D581-705DD2744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690411-CD74-AE46-976F-B62631793121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1092204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C4AC6E-5AEE-6BEF-C14C-F12555B52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04D47-B938-B543-83F1-4E0E4ABB0A6A}" type="datetimeFigureOut">
              <a:rPr lang="en-US"/>
              <a:pPr>
                <a:defRPr/>
              </a:pPr>
              <a:t>1/19/26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8403A9-1DF7-E7E9-3B22-AC74DD3B2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9519C2-2B01-9316-FFE7-A1BE6F3A1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2C636-E1D1-2C4C-9874-F2CFEB00FB89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164954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410" y="19457690"/>
            <a:ext cx="18178780" cy="6013939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410" y="12833948"/>
            <a:ext cx="18178780" cy="6623742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6162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2323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848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4647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80808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697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98DC2D-8328-3A56-76A5-DEC92A5C3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198A51-4E6D-6447-BC5F-8F4D38CE2B39}" type="datetimeFigureOut">
              <a:rPr lang="en-US"/>
              <a:pPr>
                <a:defRPr/>
              </a:pPr>
              <a:t>1/19/26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2C289-1007-CA35-5985-21B433AA6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F6C915-5215-14D5-0AC8-403874035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F2F5E-7567-FF47-B677-CAE36004C15A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1094044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2554" y="31198189"/>
            <a:ext cx="22329898" cy="88232483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88899" y="31198189"/>
            <a:ext cx="22329898" cy="88232483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3820916-5F7A-9884-B7CE-508147F9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5C191-9833-0B4F-ACB4-D15B0F7484C2}" type="datetimeFigureOut">
              <a:rPr lang="en-US"/>
              <a:pPr>
                <a:defRPr/>
              </a:pPr>
              <a:t>1/19/26</a:t>
            </a:fld>
            <a:endParaRPr lang="en-MY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59DDAC8-9107-3646-0201-BB56F44C9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20507D-66B3-8B97-33C1-8D1991E47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CDF64-B19B-EF43-8BAE-C8B2448F775D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2456009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340" y="1212603"/>
            <a:ext cx="19248120" cy="50466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340" y="6777950"/>
            <a:ext cx="9449551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340" y="9602677"/>
            <a:ext cx="9449551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4198" y="6777950"/>
            <a:ext cx="9453263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4198" y="9602677"/>
            <a:ext cx="9453263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91414FE-2601-7A55-67C3-28A2BA1EB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B0D4B-102B-F54E-AD77-D3A8D64D621C}" type="datetimeFigureOut">
              <a:rPr lang="en-US"/>
              <a:pPr>
                <a:defRPr/>
              </a:pPr>
              <a:t>1/19/26</a:t>
            </a:fld>
            <a:endParaRPr lang="en-MY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0647EF6-8BD4-6A43-F26D-3B04CDD01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D9BC872-269A-BFCA-AD18-09EE5AA4B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2A5873-5100-8246-AC68-0052385E6214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3623100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14B323C9-AECF-24DD-785C-85B9C5D37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737CC4-0F7E-3045-A660-331B8D64435E}" type="datetimeFigureOut">
              <a:rPr lang="en-US"/>
              <a:pPr>
                <a:defRPr/>
              </a:pPr>
              <a:t>1/19/26</a:t>
            </a:fld>
            <a:endParaRPr lang="en-MY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677FD36-114E-2023-3072-F91FF29AD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995934C-7CFF-216D-09B3-B51395810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D735E-BE3C-AF44-A16B-7424F5657853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3902895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86C45C0-BDDD-6977-EB38-B302F3063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A7F17-95D2-0842-B6A1-DAC9AB4208D9}" type="datetimeFigureOut">
              <a:rPr lang="en-US"/>
              <a:pPr>
                <a:defRPr/>
              </a:pPr>
              <a:t>1/19/26</a:t>
            </a:fld>
            <a:endParaRPr lang="en-MY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FEE9CF7-3012-E82B-6876-4B9C3C593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1D5DC9D-E4EA-3FD6-83AA-AF1CEA075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8EE7B-3074-4D4C-B793-9A1ED133BE59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3385995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341" y="1205591"/>
            <a:ext cx="7036110" cy="5130774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1645" y="1205594"/>
            <a:ext cx="11955815" cy="25843120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341" y="6336367"/>
            <a:ext cx="7036110" cy="20712346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5FDB7DE-4CCA-AA77-FE75-9CB36AAAC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876983-6948-C945-A36F-93966FD21554}" type="datetimeFigureOut">
              <a:rPr lang="en-US"/>
              <a:pPr>
                <a:defRPr/>
              </a:pPr>
              <a:t>1/19/26</a:t>
            </a:fld>
            <a:endParaRPr lang="en-MY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843056A-6F05-0F9A-6CCF-93936AD88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9A2FB60-C61B-1C28-B65D-1FE0D568B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0A9AC-4124-624A-8926-33C3A17C775E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1377908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962" y="21195982"/>
            <a:ext cx="12832080" cy="2502306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962" y="2705572"/>
            <a:ext cx="12832080" cy="18167985"/>
          </a:xfrm>
        </p:spPr>
        <p:txBody>
          <a:bodyPr rtlCol="0">
            <a:normAutofit/>
          </a:bodyPr>
          <a:lstStyle>
            <a:lvl1pPr marL="0" indent="0">
              <a:buNone/>
              <a:defRPr sz="10300"/>
            </a:lvl1pPr>
            <a:lvl2pPr marL="1476162" indent="0">
              <a:buNone/>
              <a:defRPr sz="9000"/>
            </a:lvl2pPr>
            <a:lvl3pPr marL="2952323" indent="0">
              <a:buNone/>
              <a:defRPr sz="7700"/>
            </a:lvl3pPr>
            <a:lvl4pPr marL="4428485" indent="0">
              <a:buNone/>
              <a:defRPr sz="6500"/>
            </a:lvl4pPr>
            <a:lvl5pPr marL="5904647" indent="0">
              <a:buNone/>
              <a:defRPr sz="6500"/>
            </a:lvl5pPr>
            <a:lvl6pPr marL="7380808" indent="0">
              <a:buNone/>
              <a:defRPr sz="6500"/>
            </a:lvl6pPr>
            <a:lvl7pPr marL="8856970" indent="0">
              <a:buNone/>
              <a:defRPr sz="6500"/>
            </a:lvl7pPr>
            <a:lvl8pPr marL="10333131" indent="0">
              <a:buNone/>
              <a:defRPr sz="6500"/>
            </a:lvl8pPr>
            <a:lvl9pPr marL="11809293" indent="0">
              <a:buNone/>
              <a:defRPr sz="6500"/>
            </a:lvl9pPr>
          </a:lstStyle>
          <a:p>
            <a:pPr lvl="0"/>
            <a:endParaRPr lang="en-MY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962" y="23698288"/>
            <a:ext cx="12832080" cy="3553689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CB8052D-3207-1D60-977E-829D7C256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382DF-E76A-284C-BED7-2021C7590E12}" type="datetimeFigureOut">
              <a:rPr lang="en-US"/>
              <a:pPr>
                <a:defRPr/>
              </a:pPr>
              <a:t>1/19/26</a:t>
            </a:fld>
            <a:endParaRPr lang="en-MY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55205DA-61C9-6149-8CAA-2F62BC7B9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4FBC0C6-46FC-82A4-D46C-BE0F52FF0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7867F-2CEA-6E4D-94E5-32AC04B9BC16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980663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124BA6BC-B04B-E275-14E4-07B3FEF1FBE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069975" y="1212850"/>
            <a:ext cx="19246850" cy="5046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232" tIns="147616" rIns="295232" bIns="1476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MY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74119B7-8A2C-8EE9-39A2-02F3D9E50D2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069975" y="7065963"/>
            <a:ext cx="19246850" cy="1998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232" tIns="147616" rIns="295232" bIns="1476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MY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88F576-5BBB-FB11-7DD8-A2E9DE364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l" defTabSz="2952323" eaLnBrk="1" fontAlgn="auto" hangingPunct="1">
              <a:spcBef>
                <a:spcPts val="0"/>
              </a:spcBef>
              <a:spcAft>
                <a:spcPts val="0"/>
              </a:spcAft>
              <a:defRPr sz="3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67A8689-E8A8-3240-A324-2500BA323732}" type="datetimeFigureOut">
              <a:rPr lang="en-US"/>
              <a:pPr>
                <a:defRPr/>
              </a:pPr>
              <a:t>1/19/26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3386E6-F1B1-46C2-954C-0DD0A78218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ctr" defTabSz="2952323" eaLnBrk="1" fontAlgn="auto" hangingPunct="1">
              <a:spcBef>
                <a:spcPts val="0"/>
              </a:spcBef>
              <a:spcAft>
                <a:spcPts val="0"/>
              </a:spcAft>
              <a:defRPr sz="3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71B398-0739-2DEF-7DB4-9CFDEA5546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295232" tIns="147616" rIns="295232" bIns="147616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39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F361825-59FA-F745-8BD9-0A4C66A8F1B6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51163" rtl="0" eaLnBrk="0" fontAlgn="base" hangingPunct="0">
        <a:spcBef>
          <a:spcPct val="0"/>
        </a:spcBef>
        <a:spcAft>
          <a:spcPct val="0"/>
        </a:spcAft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2pPr>
      <a:lvl3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3pPr>
      <a:lvl4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4pPr>
      <a:lvl5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5pPr>
      <a:lvl6pPr marL="4572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6pPr>
      <a:lvl7pPr marL="9144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7pPr>
      <a:lvl8pPr marL="13716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8pPr>
      <a:lvl9pPr marL="18288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9pPr>
    </p:titleStyle>
    <p:bodyStyle>
      <a:lvl1pPr marL="1106488" indent="-110648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8713" indent="-92233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8935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5725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210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8889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5051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71212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7374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162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232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8485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4647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0808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697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3131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929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D2E8C7D-7929-452A-0546-60B7B00A5AB5}"/>
              </a:ext>
            </a:extLst>
          </p:cNvPr>
          <p:cNvSpPr/>
          <p:nvPr/>
        </p:nvSpPr>
        <p:spPr>
          <a:xfrm>
            <a:off x="16908463" y="27376237"/>
            <a:ext cx="3722687" cy="19192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95232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A9D659A-CCE1-B23C-4314-28A955323855}"/>
              </a:ext>
            </a:extLst>
          </p:cNvPr>
          <p:cNvSpPr/>
          <p:nvPr/>
        </p:nvSpPr>
        <p:spPr>
          <a:xfrm>
            <a:off x="828675" y="3333750"/>
            <a:ext cx="19802475" cy="238569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95232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3076" name="TextBox 4">
            <a:extLst>
              <a:ext uri="{FF2B5EF4-FFF2-40B4-BE49-F238E27FC236}">
                <a16:creationId xmlns:a16="http://schemas.microsoft.com/office/drawing/2014/main" id="{ED10D41D-D7B6-F3F7-F9AE-6EC973DBC8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68349"/>
            <a:ext cx="213868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500" b="1" dirty="0">
                <a:latin typeface="Arial" panose="020B0604020202020204" pitchFamily="34" charset="0"/>
              </a:rPr>
              <a:t>TITLE OF YOUR WORK (use ARIAL 55 / centralized)</a:t>
            </a:r>
            <a:endParaRPr lang="en-MY" altLang="en-US" sz="5500" b="1" dirty="0">
              <a:latin typeface="Arial" panose="020B0604020202020204" pitchFamily="34" charset="0"/>
            </a:endParaRPr>
          </a:p>
        </p:txBody>
      </p:sp>
      <p:sp>
        <p:nvSpPr>
          <p:cNvPr id="3077" name="TextBox 5">
            <a:extLst>
              <a:ext uri="{FF2B5EF4-FFF2-40B4-BE49-F238E27FC236}">
                <a16:creationId xmlns:a16="http://schemas.microsoft.com/office/drawing/2014/main" id="{DB715AB7-C61F-9F01-52DA-3B05C7B9FF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58924"/>
            <a:ext cx="21386800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800">
                <a:latin typeface="Arial" panose="020B0604020202020204" pitchFamily="34" charset="0"/>
              </a:rPr>
              <a:t>Name of </a:t>
            </a:r>
            <a:r>
              <a:rPr lang="en-US" altLang="en-US" sz="5500">
                <a:latin typeface="Arial" panose="020B0604020202020204" pitchFamily="34" charset="0"/>
              </a:rPr>
              <a:t>authors</a:t>
            </a:r>
            <a:endParaRPr lang="en-MY" altLang="en-US" sz="5500">
              <a:latin typeface="Arial" panose="020B0604020202020204" pitchFamily="34" charset="0"/>
            </a:endParaRPr>
          </a:p>
        </p:txBody>
      </p:sp>
      <p:sp>
        <p:nvSpPr>
          <p:cNvPr id="3078" name="TextBox 6">
            <a:extLst>
              <a:ext uri="{FF2B5EF4-FFF2-40B4-BE49-F238E27FC236}">
                <a16:creationId xmlns:a16="http://schemas.microsoft.com/office/drawing/2014/main" id="{1831C072-7A15-C5C1-DF2E-62D4B2ECE4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6838" y="14647863"/>
            <a:ext cx="13215937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800"/>
              <a:t>Your work goes here.</a:t>
            </a:r>
            <a:endParaRPr lang="en-MY" altLang="en-US" sz="5800"/>
          </a:p>
        </p:txBody>
      </p:sp>
      <p:sp>
        <p:nvSpPr>
          <p:cNvPr id="3079" name="TextBox 9">
            <a:extLst>
              <a:ext uri="{FF2B5EF4-FFF2-40B4-BE49-F238E27FC236}">
                <a16:creationId xmlns:a16="http://schemas.microsoft.com/office/drawing/2014/main" id="{35C403E1-6DCD-202E-0265-947D2D6348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00525" y="27688974"/>
            <a:ext cx="3722688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Arial" panose="020B0604020202020204" pitchFamily="34" charset="0"/>
              </a:rPr>
              <a:t>Your ID CODE goes here!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Arial" panose="020B0604020202020204" pitchFamily="34" charset="0"/>
              </a:rPr>
              <a:t> (centralized/ ARIAL BOLD / font size 60)</a:t>
            </a:r>
            <a:endParaRPr lang="en-US" altLang="en-US" sz="48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 dirty="0">
                <a:latin typeface="Arial" panose="020B0604020202020204" pitchFamily="34" charset="0"/>
              </a:rPr>
              <a:t>NEXXX</a:t>
            </a:r>
            <a:endParaRPr lang="en-MY" altLang="en-US" sz="5400" b="1" dirty="0">
              <a:latin typeface="Arial" panose="020B0604020202020204" pitchFamily="34" charset="0"/>
            </a:endParaRPr>
          </a:p>
        </p:txBody>
      </p:sp>
      <p:sp>
        <p:nvSpPr>
          <p:cNvPr id="3080" name="TextBox 12">
            <a:extLst>
              <a:ext uri="{FF2B5EF4-FFF2-40B4-BE49-F238E27FC236}">
                <a16:creationId xmlns:a16="http://schemas.microsoft.com/office/drawing/2014/main" id="{1CF41110-008D-159D-757D-EE4156769B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5613" y="27879474"/>
            <a:ext cx="828675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panose="020B0604020202020204" pitchFamily="34" charset="0"/>
              </a:rPr>
              <a:t>Your affiliation &amp; contact goes HERE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panose="020B0604020202020204" pitchFamily="34" charset="0"/>
              </a:rPr>
              <a:t>(Centralized / ARIAL / font size 22)</a:t>
            </a:r>
            <a:endParaRPr lang="en-MY" altLang="en-US" sz="2200">
              <a:latin typeface="Arial" panose="020B0604020202020204" pitchFamily="34" charset="0"/>
            </a:endParaRPr>
          </a:p>
        </p:txBody>
      </p:sp>
      <p:pic>
        <p:nvPicPr>
          <p:cNvPr id="9" name="Picture 8" descr="A white rectangular sign with orange and grey letters&#10;&#10;AI-generated content may be incorrect.">
            <a:extLst>
              <a:ext uri="{FF2B5EF4-FFF2-40B4-BE49-F238E27FC236}">
                <a16:creationId xmlns:a16="http://schemas.microsoft.com/office/drawing/2014/main" id="{F5E9D5DC-0253-8B70-F0B6-7EC29DF615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447" y="27376237"/>
            <a:ext cx="5662489" cy="201453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53</Words>
  <Application>Microsoft Macintosh PowerPoint</Application>
  <PresentationFormat>Custom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M O</cp:lastModifiedBy>
  <cp:revision>31</cp:revision>
  <dcterms:created xsi:type="dcterms:W3CDTF">2011-03-21T15:41:58Z</dcterms:created>
  <dcterms:modified xsi:type="dcterms:W3CDTF">2026-01-19T02:46:39Z</dcterms:modified>
</cp:coreProperties>
</file>